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20"/>
  </p:notesMasterIdLst>
  <p:sldIdLst>
    <p:sldId id="256" r:id="rId3"/>
    <p:sldId id="257" r:id="rId4"/>
    <p:sldId id="283" r:id="rId5"/>
    <p:sldId id="259" r:id="rId6"/>
    <p:sldId id="261" r:id="rId7"/>
    <p:sldId id="262" r:id="rId8"/>
    <p:sldId id="264" r:id="rId9"/>
    <p:sldId id="282" r:id="rId10"/>
    <p:sldId id="265" r:id="rId11"/>
    <p:sldId id="266" r:id="rId12"/>
    <p:sldId id="267" r:id="rId13"/>
    <p:sldId id="272" r:id="rId14"/>
    <p:sldId id="273" r:id="rId15"/>
    <p:sldId id="274" r:id="rId16"/>
    <p:sldId id="275" r:id="rId17"/>
    <p:sldId id="276" r:id="rId18"/>
    <p:sldId id="281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4CFFDE-1CC3-439C-BAED-284B7DB7BC3B}" v="1" dt="2022-11-17T06:55:45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4"/>
    <p:restoredTop sz="75489" autoAdjust="0"/>
  </p:normalViewPr>
  <p:slideViewPr>
    <p:cSldViewPr snapToGrid="0" snapToObjects="1">
      <p:cViewPr varScale="1">
        <p:scale>
          <a:sx n="50" d="100"/>
          <a:sy n="50" d="100"/>
        </p:scale>
        <p:origin x="1408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 van der Weijden" userId="d5a97714-595f-41f7-a457-b8fe7f3b0d31" providerId="ADAL" clId="{9D4CFFDE-1CC3-439C-BAED-284B7DB7BC3B}"/>
    <pc:docChg chg="custSel addSld modSld sldOrd">
      <pc:chgData name="Emil van der Weijden" userId="d5a97714-595f-41f7-a457-b8fe7f3b0d31" providerId="ADAL" clId="{9D4CFFDE-1CC3-439C-BAED-284B7DB7BC3B}" dt="2022-11-17T07:05:16.318" v="711" actId="5793"/>
      <pc:docMkLst>
        <pc:docMk/>
      </pc:docMkLst>
      <pc:sldChg chg="modSp mod">
        <pc:chgData name="Emil van der Weijden" userId="d5a97714-595f-41f7-a457-b8fe7f3b0d31" providerId="ADAL" clId="{9D4CFFDE-1CC3-439C-BAED-284B7DB7BC3B}" dt="2022-10-27T09:42:06.567" v="1" actId="113"/>
        <pc:sldMkLst>
          <pc:docMk/>
          <pc:sldMk cId="1663499194" sldId="262"/>
        </pc:sldMkLst>
        <pc:spChg chg="mod">
          <ac:chgData name="Emil van der Weijden" userId="d5a97714-595f-41f7-a457-b8fe7f3b0d31" providerId="ADAL" clId="{9D4CFFDE-1CC3-439C-BAED-284B7DB7BC3B}" dt="2022-10-27T09:42:06.567" v="1" actId="113"/>
          <ac:spMkLst>
            <pc:docMk/>
            <pc:sldMk cId="1663499194" sldId="262"/>
            <ac:spMk id="3" creationId="{00000000-0000-0000-0000-000000000000}"/>
          </ac:spMkLst>
        </pc:spChg>
      </pc:sldChg>
      <pc:sldChg chg="modSp mod">
        <pc:chgData name="Emil van der Weijden" userId="d5a97714-595f-41f7-a457-b8fe7f3b0d31" providerId="ADAL" clId="{9D4CFFDE-1CC3-439C-BAED-284B7DB7BC3B}" dt="2022-10-27T09:42:29.269" v="3" actId="113"/>
        <pc:sldMkLst>
          <pc:docMk/>
          <pc:sldMk cId="1372627350" sldId="265"/>
        </pc:sldMkLst>
        <pc:spChg chg="mod">
          <ac:chgData name="Emil van der Weijden" userId="d5a97714-595f-41f7-a457-b8fe7f3b0d31" providerId="ADAL" clId="{9D4CFFDE-1CC3-439C-BAED-284B7DB7BC3B}" dt="2022-10-27T09:42:29.269" v="3" actId="113"/>
          <ac:spMkLst>
            <pc:docMk/>
            <pc:sldMk cId="1372627350" sldId="265"/>
            <ac:spMk id="3" creationId="{00000000-0000-0000-0000-000000000000}"/>
          </ac:spMkLst>
        </pc:spChg>
      </pc:sldChg>
      <pc:sldChg chg="modSp mod">
        <pc:chgData name="Emil van der Weijden" userId="d5a97714-595f-41f7-a457-b8fe7f3b0d31" providerId="ADAL" clId="{9D4CFFDE-1CC3-439C-BAED-284B7DB7BC3B}" dt="2022-11-15T11:47:25.909" v="510" actId="20577"/>
        <pc:sldMkLst>
          <pc:docMk/>
          <pc:sldMk cId="2886772667" sldId="266"/>
        </pc:sldMkLst>
        <pc:spChg chg="mod">
          <ac:chgData name="Emil van der Weijden" userId="d5a97714-595f-41f7-a457-b8fe7f3b0d31" providerId="ADAL" clId="{9D4CFFDE-1CC3-439C-BAED-284B7DB7BC3B}" dt="2022-11-15T11:47:25.909" v="510" actId="20577"/>
          <ac:spMkLst>
            <pc:docMk/>
            <pc:sldMk cId="2886772667" sldId="266"/>
            <ac:spMk id="3" creationId="{00000000-0000-0000-0000-000000000000}"/>
          </ac:spMkLst>
        </pc:spChg>
      </pc:sldChg>
      <pc:sldChg chg="modSp new mod ord">
        <pc:chgData name="Emil van der Weijden" userId="d5a97714-595f-41f7-a457-b8fe7f3b0d31" providerId="ADAL" clId="{9D4CFFDE-1CC3-439C-BAED-284B7DB7BC3B}" dt="2022-11-15T11:49:29.013" v="512"/>
        <pc:sldMkLst>
          <pc:docMk/>
          <pc:sldMk cId="2328333013" sldId="282"/>
        </pc:sldMkLst>
        <pc:spChg chg="mod">
          <ac:chgData name="Emil van der Weijden" userId="d5a97714-595f-41f7-a457-b8fe7f3b0d31" providerId="ADAL" clId="{9D4CFFDE-1CC3-439C-BAED-284B7DB7BC3B}" dt="2022-11-10T11:28:52.700" v="51" actId="20577"/>
          <ac:spMkLst>
            <pc:docMk/>
            <pc:sldMk cId="2328333013" sldId="282"/>
            <ac:spMk id="2" creationId="{1A4E5CAC-386E-4FCF-9FE6-C743A3C2C211}"/>
          </ac:spMkLst>
        </pc:spChg>
        <pc:spChg chg="mod">
          <ac:chgData name="Emil van der Weijden" userId="d5a97714-595f-41f7-a457-b8fe7f3b0d31" providerId="ADAL" clId="{9D4CFFDE-1CC3-439C-BAED-284B7DB7BC3B}" dt="2022-11-10T11:31:11.020" v="474" actId="20577"/>
          <ac:spMkLst>
            <pc:docMk/>
            <pc:sldMk cId="2328333013" sldId="282"/>
            <ac:spMk id="3" creationId="{D041811B-9800-E822-3F29-63F5932D0B23}"/>
          </ac:spMkLst>
        </pc:spChg>
      </pc:sldChg>
      <pc:sldChg chg="modSp mod">
        <pc:chgData name="Emil van der Weijden" userId="d5a97714-595f-41f7-a457-b8fe7f3b0d31" providerId="ADAL" clId="{9D4CFFDE-1CC3-439C-BAED-284B7DB7BC3B}" dt="2022-11-17T07:05:16.318" v="711" actId="5793"/>
        <pc:sldMkLst>
          <pc:docMk/>
          <pc:sldMk cId="3093146183" sldId="283"/>
        </pc:sldMkLst>
        <pc:spChg chg="mod">
          <ac:chgData name="Emil van der Weijden" userId="d5a97714-595f-41f7-a457-b8fe7f3b0d31" providerId="ADAL" clId="{9D4CFFDE-1CC3-439C-BAED-284B7DB7BC3B}" dt="2022-11-17T06:55:55.458" v="528" actId="20577"/>
          <ac:spMkLst>
            <pc:docMk/>
            <pc:sldMk cId="3093146183" sldId="283"/>
            <ac:spMk id="2" creationId="{00000000-0000-0000-0000-000000000000}"/>
          </ac:spMkLst>
        </pc:spChg>
        <pc:spChg chg="mod">
          <ac:chgData name="Emil van der Weijden" userId="d5a97714-595f-41f7-a457-b8fe7f3b0d31" providerId="ADAL" clId="{9D4CFFDE-1CC3-439C-BAED-284B7DB7BC3B}" dt="2022-11-17T07:05:16.318" v="711" actId="5793"/>
          <ac:spMkLst>
            <pc:docMk/>
            <pc:sldMk cId="3093146183" sldId="28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Antwood</a:t>
            </a:r>
            <a:r>
              <a:rPr lang="nl-NL" dirty="0"/>
              <a:t> D is juist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479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286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11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778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508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70F0D5-052A-4191-8EA4-C346C2E5734C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0038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4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004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Antwoord b is juist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040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729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608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57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Kenniskiem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Hoofdstuk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/>
              <a:t>Titel Kenniskiem</a:t>
            </a:r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/>
              <a:t>Titel hoofdstuk</a:t>
            </a:r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17-11-2022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twikkelcentrum.nl/provisioning/VSPlayerF.aspx?Mode=Preview&amp;id=OC-33087-2-1d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flZziuR7A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3600" dirty="0">
                <a:solidFill>
                  <a:schemeClr val="tx1"/>
                </a:solidFill>
              </a:rPr>
              <a:t>Module</a:t>
            </a:r>
            <a:br>
              <a:rPr lang="nl-NL" dirty="0"/>
            </a:br>
            <a:r>
              <a:rPr lang="nl-NL" dirty="0"/>
              <a:t>Ethologie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/>
              <a:t>Hoofdstuk 8.</a:t>
            </a:r>
            <a:endParaRPr lang="nl-NL" dirty="0"/>
          </a:p>
          <a:p>
            <a:r>
              <a:rPr lang="nl-NL" sz="3600" b="1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8.3 Levensfasen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Levensfasen van de hond:</a:t>
            </a:r>
          </a:p>
          <a:p>
            <a:r>
              <a:rPr lang="nl-NL" dirty="0"/>
              <a:t>Neonatale fase/vegetatieve fase: eerste twee weken (</a:t>
            </a:r>
            <a:r>
              <a:rPr lang="nl-NL" b="1" dirty="0" err="1"/>
              <a:t>imprintingsfase</a:t>
            </a:r>
            <a:r>
              <a:rPr lang="nl-NL" b="1" dirty="0"/>
              <a:t>, moeder en kind</a:t>
            </a:r>
            <a:r>
              <a:rPr lang="nl-NL" dirty="0"/>
              <a:t>)</a:t>
            </a:r>
          </a:p>
          <a:p>
            <a:r>
              <a:rPr lang="nl-NL" dirty="0"/>
              <a:t>Overgangsfase: derde week</a:t>
            </a:r>
          </a:p>
          <a:p>
            <a:r>
              <a:rPr lang="nl-NL" dirty="0"/>
              <a:t>Primaire socialisatiefase: vier tot twaalf weken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b="1" dirty="0"/>
              <a:t>Inprentingsfase</a:t>
            </a:r>
            <a:r>
              <a:rPr lang="nl-NL" dirty="0"/>
              <a:t> (soortgericht)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Echte socialisatiefase (omgevingsgericht)</a:t>
            </a:r>
          </a:p>
          <a:p>
            <a:r>
              <a:rPr lang="nl-NL" dirty="0"/>
              <a:t>Secundaire socialisatiefase: juveniele fase/angstfase: twaalf weken tot zes maanden</a:t>
            </a:r>
          </a:p>
          <a:p>
            <a:r>
              <a:rPr lang="nl-NL" dirty="0"/>
              <a:t>Puberteit: zes maanden tot één/anderhalf jaar</a:t>
            </a:r>
          </a:p>
          <a:p>
            <a:r>
              <a:rPr lang="nl-NL" dirty="0"/>
              <a:t>Volwassen fase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2886772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8.3 Levensfasen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Belangrijk om te onthouden:</a:t>
            </a:r>
          </a:p>
          <a:p>
            <a:r>
              <a:rPr lang="nl-NL" dirty="0"/>
              <a:t>Bij volwassen dieren is het echte socialiseren niet meer mogelijk</a:t>
            </a:r>
          </a:p>
          <a:p>
            <a:r>
              <a:rPr lang="nl-NL" dirty="0"/>
              <a:t>Wel kunnen dieren wennen aan bepaalde prikkels</a:t>
            </a:r>
          </a:p>
          <a:p>
            <a:r>
              <a:rPr lang="nl-NL" dirty="0"/>
              <a:t>Dit </a:t>
            </a:r>
            <a:r>
              <a:rPr lang="nl-NL" dirty="0" err="1"/>
              <a:t>desensiteren</a:t>
            </a:r>
            <a:r>
              <a:rPr lang="nl-NL" dirty="0"/>
              <a:t> kost veel tijd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Meer tijd dan gewenning bij jonge dieren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Meer positieve ervaringen nodig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Bij één negatieve ervaring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539780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>
            <a:normAutofit/>
          </a:bodyPr>
          <a:lstStyle/>
          <a:p>
            <a:r>
              <a:rPr lang="nl-NL" sz="4000" dirty="0"/>
              <a:t>Vraag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64343"/>
            <a:ext cx="10515600" cy="4812620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Wat is het verschil tussen de imprintingsfase en inprentingsfase?</a:t>
            </a:r>
          </a:p>
          <a:p>
            <a:pPr marL="0" indent="0">
              <a:buNone/>
            </a:pPr>
            <a:endParaRPr lang="nl-NL" b="1" dirty="0"/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Er is geen verschil, dit betekent hetzelfde.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De inprentingsfase vindt alleen plaats bij nestvlieders, de imprintingsfase alleen bij nestblijvers.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De inprentingsfase vindt alleen plaats bij nestblijvers, de imprintingsfase alleen bij nestvlieders.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Bij imprinting leren moeder en jong elkaar herkennen, inprenting is gericht op het sociale gedrag in het latere leven van het dier.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426451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8.4 Socialiseren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Gaat niet vanzelf</a:t>
            </a:r>
          </a:p>
          <a:p>
            <a:r>
              <a:rPr lang="nl-NL" dirty="0"/>
              <a:t>Juiste situatie opzoeken en dier helpen in het omgaan met allerlei prikkels</a:t>
            </a:r>
          </a:p>
          <a:p>
            <a:r>
              <a:rPr lang="nl-NL" dirty="0"/>
              <a:t>Opbouw in prikkels</a:t>
            </a:r>
          </a:p>
          <a:p>
            <a:r>
              <a:rPr lang="nl-NL" dirty="0"/>
              <a:t>Positieve ervaringen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Voorkomen dat angstreactie ontstaat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Stress signalen herkennen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Niet te veel achter elkaar i.v.m. prikkelverwerking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57512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8.4 Socialiseren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Ervaringen uit socialisatieproces regelmatig herhalen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Soortgelijke prikkels aanbieden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Later dan ook positief of neutraal</a:t>
            </a:r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Negatieve ervaringen tijdens de socialisatiefase kan angstgedrag veroorzaken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Bij negatieve ervaring z.s.m. een vergelijke situatie opzoeken die dan wel positief verloopt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Negatieve ervaring na socialisatiefase kan ook angstgedrag veroorzaken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218455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8.4 Socialiseren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Prikkels die in de primaire socialisatiefase gemist worden, kunnen later niet meer ingehaald worden.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Probleem: </a:t>
            </a:r>
            <a:r>
              <a:rPr lang="nl-NL" dirty="0">
                <a:hlinkClick r:id="rId3"/>
              </a:rPr>
              <a:t>kennelsyndroom</a:t>
            </a:r>
            <a:endParaRPr lang="nl-NL" dirty="0"/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Dieren die in hun socialisatieperiode weinig prikkels kregen, maken minder verbindingen in hun hersenen aan dan dieren die veel positieve ervaringen hebben opgedaan.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Sneller bang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Minder flexibel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Probleemgedrag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826617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132"/>
          </a:xfrm>
        </p:spPr>
        <p:txBody>
          <a:bodyPr>
            <a:normAutofit/>
          </a:bodyPr>
          <a:lstStyle/>
          <a:p>
            <a:r>
              <a:rPr lang="nl-NL" sz="4000" dirty="0"/>
              <a:t>8.5 Tam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/>
          <a:lstStyle/>
          <a:p>
            <a:r>
              <a:rPr lang="nl-NL" dirty="0"/>
              <a:t>Veel dieren zijn van nature bang van mensen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Tijdens socialisatiefase kennismaken met mensen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Dieren die niet zijn gesocialiseerd met mensen worden nooit tam</a:t>
            </a:r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Dieren moeten ook </a:t>
            </a:r>
            <a:r>
              <a:rPr lang="nl-NL" dirty="0">
                <a:hlinkClick r:id="rId3"/>
              </a:rPr>
              <a:t>wennen</a:t>
            </a:r>
            <a:r>
              <a:rPr lang="nl-NL" dirty="0"/>
              <a:t> aan mensen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Stap voor stap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Maak jezelf extra leuk (met voer)</a:t>
            </a:r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Let op: wilde dieren blijven altijd wild en dus potentieel gevaarlijk. 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3888644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589"/>
          </a:xfrm>
        </p:spPr>
        <p:txBody>
          <a:bodyPr>
            <a:normAutofit/>
          </a:bodyPr>
          <a:lstStyle/>
          <a:p>
            <a:r>
              <a:rPr lang="nl-NL" sz="4000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levensfasen van de hond zijn genoemd. Zoek nu de levensfasen op van de volgende diersoorten:</a:t>
            </a:r>
          </a:p>
          <a:p>
            <a:r>
              <a:rPr lang="nl-NL" dirty="0"/>
              <a:t>Rat</a:t>
            </a:r>
          </a:p>
          <a:p>
            <a:r>
              <a:rPr lang="nl-NL" dirty="0"/>
              <a:t>Kat</a:t>
            </a:r>
          </a:p>
          <a:p>
            <a:r>
              <a:rPr lang="nl-NL" dirty="0"/>
              <a:t>Paard</a:t>
            </a:r>
          </a:p>
          <a:p>
            <a:r>
              <a:rPr lang="nl-NL" dirty="0"/>
              <a:t>Konijn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Noteer </a:t>
            </a:r>
            <a:r>
              <a:rPr lang="nl-NL" dirty="0"/>
              <a:t>erbij wanneer deze fase bij dit dier voorkomen en wat de kenmerken ervan zijn. 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79777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Socialiseren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Gewenning en socialiseren</a:t>
            </a:r>
          </a:p>
          <a:p>
            <a:r>
              <a:rPr lang="nl-NL" dirty="0"/>
              <a:t>Levensfasen</a:t>
            </a:r>
          </a:p>
          <a:p>
            <a:r>
              <a:rPr lang="nl-NL" dirty="0"/>
              <a:t>Socialiseren</a:t>
            </a:r>
          </a:p>
          <a:p>
            <a:r>
              <a:rPr lang="nl-NL" dirty="0"/>
              <a:t>Tam maken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Startopdracht Socialiseren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Onderzoek welke socialisatiefasen horen bij het eerste levensjaar.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Benoem de specifieke tijdvakken bij elke fase.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3093146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8.1 Oriëntatie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Dieren moeten leren met indrukken om te gaan.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 indrukken die een dier te verwerken krijgt verschilt per diersoort, maar ook afhankelijk van ons gebruiksdoel.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Een geit op een kinderboerderij doet hele andere indrukken op dan een geit op een geitenmelkerij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8.2 Gewenning en socialiseren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Dieren weten niet zomaar welk gedrag je van hen verwacht. Ze moeten dit leren door ervaringen.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Het gedrag dat een goede ervaring oplevert, zal toenemen.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Gedrag dat geen gevolgen heeft en gedrag dat een negatieve ervaring oplevert, zal afnemen of zelfs stoppen. </a:t>
            </a:r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Belangrijk om dieren op jonge leeftijd te laten wennen aan prikkels waarmee ze later in aanraking komen.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Afhankelijk van gebruiksdoel en toekomstige leefomstandigheden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Heeft het dier de rest van zijn leven iets aan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378895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8.2 Gewenning en socialiseren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Dieren wennen aan prikkels uit de omgeving en leren dat ze er niet bang voor hoeven te zijn of er niet op hoeven te reageren.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b="1" dirty="0"/>
              <a:t>Habituatie of gewenning</a:t>
            </a:r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Deze gewenning is niet hetzelfde als socialiseren.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b="1" dirty="0"/>
              <a:t>Socialiseren heeft een sociale context, dus met mensen, soortgenoten en andere diersoorten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b="1" dirty="0"/>
              <a:t>Is alleen mogelijk op jonge leeftijd, in de soortgerichte socialisatiefase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66349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Vraag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Wat is het verschil tussen socialisatie en </a:t>
            </a:r>
            <a:r>
              <a:rPr lang="nl-NL" b="1" dirty="0" err="1"/>
              <a:t>habituatie</a:t>
            </a:r>
            <a:r>
              <a:rPr lang="nl-NL" b="1" dirty="0"/>
              <a:t>?</a:t>
            </a:r>
          </a:p>
          <a:p>
            <a:pPr marL="0" indent="0">
              <a:buNone/>
            </a:pPr>
            <a:endParaRPr lang="nl-NL" b="1" dirty="0"/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Er is geen verschil, dit betekent hetzelfde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Bij habituatie wennen dieren aan prikkels, bij socialisatie aan levende wezens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Bij socialisatie wennen dieren aan prikkels, bij habituatie aan levende wezens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/>
              <a:t>Habituatie kan alleen tijdens de socialisatiefase, socialisatie kan het hele leven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37183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4E5CAC-386E-4FCF-9FE6-C743A3C2C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socialisatie hond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41811B-9800-E822-3F29-63F5932D0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eerste 4 maanden van het leven van een hond zijn erg belangrijk voor de socialisatie. Opdracht:</a:t>
            </a:r>
          </a:p>
          <a:p>
            <a:pPr marL="514350" indent="-514350">
              <a:buAutoNum type="arabicPeriod"/>
            </a:pPr>
            <a:r>
              <a:rPr lang="nl-NL" dirty="0"/>
              <a:t>Leg uit waarom dat in de eerste 4 maanden gebeurt</a:t>
            </a:r>
          </a:p>
          <a:p>
            <a:pPr marL="514350" indent="-514350">
              <a:buAutoNum type="arabicPeriod"/>
            </a:pPr>
            <a:r>
              <a:rPr lang="nl-NL" dirty="0"/>
              <a:t>Welke 3 fasen herkennen we in deze 4 maanden?</a:t>
            </a:r>
          </a:p>
          <a:p>
            <a:pPr marL="514350" indent="-514350">
              <a:buAutoNum type="arabicPeriod"/>
            </a:pPr>
            <a:r>
              <a:rPr lang="nl-NL" dirty="0"/>
              <a:t>Wat betekent elke fase voor de pup? Wat leert deze?</a:t>
            </a:r>
          </a:p>
          <a:p>
            <a:pPr marL="514350" indent="-514350">
              <a:buAutoNum type="arabicPeriod"/>
            </a:pPr>
            <a:r>
              <a:rPr lang="nl-NL" dirty="0"/>
              <a:t>Welke leeftijd (in weken) hoort bij elk van deze </a:t>
            </a:r>
            <a:r>
              <a:rPr lang="nl-NL"/>
              <a:t>drie fasen?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548C0E-4F0E-7575-A313-6EE985F0B1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3AC6221-CEF1-B94C-90C2-225893BC1C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3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nl-NL" sz="4000" dirty="0"/>
              <a:t>8.3 Levensfasen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leven van dieren is in verschillende fasen in te delen.</a:t>
            </a:r>
          </a:p>
          <a:p>
            <a:r>
              <a:rPr lang="nl-NL" dirty="0"/>
              <a:t>Elke fase heeft een aantal belangrijke kenmerken.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Duur verschilt per diersoort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b="1" dirty="0"/>
              <a:t>Nestvlieders</a:t>
            </a:r>
            <a:r>
              <a:rPr lang="nl-NL" dirty="0"/>
              <a:t> kunnen gelijk na de geboorte met de moeder mee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b="1" dirty="0"/>
              <a:t>Nestblijvers</a:t>
            </a:r>
            <a:r>
              <a:rPr lang="nl-NL" dirty="0"/>
              <a:t> blijven langere tijd in het nest om zich verder te ontwikkelen. </a:t>
            </a:r>
          </a:p>
          <a:p>
            <a:pPr lvl="1" indent="-423863">
              <a:buFont typeface="Wingdings" panose="05000000000000000000" pitchFamily="2" charset="2"/>
              <a:buChar char="Ø"/>
            </a:pPr>
            <a:r>
              <a:rPr lang="nl-NL" dirty="0"/>
              <a:t>Beiden doorlopen dezelfde leerprocessen, maar uitgerekt in de tijd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Ethologie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Socialiseren</a:t>
            </a:r>
          </a:p>
        </p:txBody>
      </p:sp>
    </p:spTree>
    <p:extLst>
      <p:ext uri="{BB962C8B-B14F-4D97-AF65-F5344CB8AC3E}">
        <p14:creationId xmlns:p14="http://schemas.microsoft.com/office/powerpoint/2010/main" val="1372627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25</TotalTime>
  <Words>886</Words>
  <Application>Microsoft Office PowerPoint</Application>
  <PresentationFormat>Breedbeeld</PresentationFormat>
  <Paragraphs>167</Paragraphs>
  <Slides>17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17</vt:i4>
      </vt:variant>
    </vt:vector>
  </HeadingPairs>
  <TitlesOfParts>
    <vt:vector size="25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Module Ethologie</vt:lpstr>
      <vt:lpstr>Socialiseren</vt:lpstr>
      <vt:lpstr>Startopdracht Socialiseren</vt:lpstr>
      <vt:lpstr>8.1 Oriëntatie</vt:lpstr>
      <vt:lpstr>8.2 Gewenning en socialiseren</vt:lpstr>
      <vt:lpstr>8.2 Gewenning en socialiseren</vt:lpstr>
      <vt:lpstr>Vraag</vt:lpstr>
      <vt:lpstr>Opdracht socialisatie hond</vt:lpstr>
      <vt:lpstr>8.3 Levensfasen</vt:lpstr>
      <vt:lpstr>8.3 Levensfasen</vt:lpstr>
      <vt:lpstr>8.3 Levensfasen</vt:lpstr>
      <vt:lpstr>Vraag</vt:lpstr>
      <vt:lpstr>8.4 Socialiseren</vt:lpstr>
      <vt:lpstr>8.4 Socialiseren</vt:lpstr>
      <vt:lpstr>8.4 Socialiseren</vt:lpstr>
      <vt:lpstr>8.5 Tam maken</vt:lpstr>
      <vt:lpstr>Opdracht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Emil van der Weijden</cp:lastModifiedBy>
  <cp:revision>32</cp:revision>
  <dcterms:created xsi:type="dcterms:W3CDTF">2018-01-29T13:04:35Z</dcterms:created>
  <dcterms:modified xsi:type="dcterms:W3CDTF">2022-11-17T07:05:18Z</dcterms:modified>
</cp:coreProperties>
</file>